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O3SN4DCG9A.pptx,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YBXAWJYNGI.pptx,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PK2Q0874NZ.pptx,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HWBFDZ7LDD.pptx,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DXOQNC9HF0.pptx,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VQPFHVG216.pptx,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2O0X3A6VBI.pptx,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7MDCK79VM2.pptx,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HT5Z0J0XI6.pptx,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KSVAZBAXSV.pptx,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B40CUSG5LT.pptx,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8HV42U1Y2H.pptx,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AYGSZ3ZHRL.pptx,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PMLJ4J89DG.pptx,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OZ0Q7C5ROT.pptx,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3SAI5MI3LE.pptx,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9672EZH6QJ.pptx,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2EN4A63P3I.pptx,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19RHHAO41G.pptx,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JIF0NJJ75S.pptx,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NJ6UCH7NBI.pptx,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N8K5NNMRMT.pptx,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G03LRELUKU.pptx,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HBGYZF6JNY.pptx,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BCTPJ1B2VE.pptx,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0CUX21Y25F.pptx,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JBI5UQNVR8.pptx,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U936XMJFUN.pptx,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I3SONN5TIA.pptx,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ID4I9Q662J.pptx,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FWYAXBXRP4.pptx,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BCRSEN4FP4.pptx,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249YG4ZYVD.pptx,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2USML1RI5D.pptx,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PAP7V2OLY0.pptx,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KXHWLMB4HA.pptx,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BO8JQ313G6.pptx,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WGAMCINB8J.pptx,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7N1STTH4AB.pptx,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FCIJZYLLSA.pptx,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0R4LUY9236.pptx,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I3HHDDBO49.pptx,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PB9Q5X8JBD.pptx,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47CF8SFCLH.pptx,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CS12M0NQOH.pptx,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