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WF8PDN5T5G.pptx,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2RTMQ5H08X.pptx,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43YFBQRFUC.pptx,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JG1GCFZIHO.pptx,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484K506V3T.pptx,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WCWHV3J8JG.pptx,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LHATH01DJT.pptx,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111Q71H6Z3.pptx,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CD72ZJBD80.pptx,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8S0IPRQA1C.pptx,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ILE754OOQV.pptx,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NQKE01UB32.pptx,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Y1HGPD7Q39.pptx,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2CT9D7V7D9.pptx,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LAIA0E2FEY.pptx,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KFJPHJTUPF.pptx,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LCCHKKGI5W.pptx,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YH9V4N2UW6.pptx,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207KWGQPWF.pptx,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MHFRLY62NZ.pptx,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596CCMR3YX.pptx,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YBF55ZLY3C.pptx,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YRQE8N9RKP.pptx,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4HBJOOKMHQ.pptx,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P5ILQJM7GQ.pptx,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3KYM112Q7S.pptx,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LZ8QX8TB8O.pptx,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FPBE67DS96.pptx,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