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AJY0WU8E6L.pptx,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JHC32ZQ0U3.pptx,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WQDJ5DCJT3.pptx,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IDYV5B68GV.pptx,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P4ILBWR9IL.pptx,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C5F3QW92KE.pptx,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W5ECLUNKFG.pptx,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G3734WM1QH.pptx,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3EL9RPD0ZA.pptx,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2LV10RHTKF.pptx,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HM3Y42RRFE.pptx,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QJYUA0P10R.pptx,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VV8IVGIVS3.pptx,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OBRPNG647W.pptx,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VHXL67DH3W.pptx,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QDSQTVQLTE.pptx,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Y2EUOFLFFI.pptx,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77NB01ZIQ3.pptx,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IHH1TWOEZX.pptx,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PVAKGSXA9T.pptx,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FX0A191QTT.pptx,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T36DBAICSD.pptx,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KC2HTUR75X.pptx,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NGT54GZNP2.pptx,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SKO7AR99E6.pptx,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FQPTHHIYF3.pptx,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6O3QHURDE4.pptx,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UZBPNCNBN6.pptx,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3MTWR4LJD5.pptx,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OKKXO0I8YV.pptx,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RFUUVQG1QG.pptx,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L7T1QW7ZH3.pptx,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2HU0MQXWJG.pptx,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F22D0X7PSE.pptx,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TJMU2X1PYE.pptx,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I4RUGWO4LM.pptx,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EIF4416UPC.pptx,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6PFRHW2BAR.pptx,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METEHRA2EK.pptx,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KZ4AQQSDLI.pptx,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ZE8YAON55K.pptx,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YK77RIK4QF.pptx,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USYOBLBGXH.pptx,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0IHSQZ5NRH.pptx,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MGBQUWCWO0.pptx,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ZSMPUWX7Y3.pptx,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6F13O61U73.pptx,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RHOEZL04BK.pptx,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H1XWBYJ0I1.pptx,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K0SJKF3LDO.pptx,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2DD1UVEN2L.pptx,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1AY8R264N4.pptx,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XTFWB5CRVU.pptx,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NG6HDBR51U.pptx,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63JO8GW879.pptx,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