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YEFWRSU44P.pptx,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0Z1SEFSLRV.pptx,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SY5HNJJQSR.pptx,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EZB4W1ZGAI.pptx,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I8WMMNILZF.pptx,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4ZBPPUDKWB.pptx,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C9AF1TEOCZ.pptx,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82FWGSCFSH.pptx,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FN30RG6JZS.pptx,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6739VHZRK7.pptx,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SJ9OVQX42U.pptx,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GOWHSH5U18.pptx,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K4SNKSX6K8.pptx,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DIBR7VWY2U.pptx,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67P386G4XH.pptx,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BK4CLSV48X.pptx,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QC3PJEMWW6.pptx,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WKLXUPKXDD.pptx,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T904S038HZ.pptx,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6IHDNVXVSU.pptx,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IUB7HZFHXN.pptx,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U9FD5510DQ.pptx,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48SUQL9S3P.pptx,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9U5V6XCD3X.pptx,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5B0R4IEZXO.pptx,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M8VHXYJ2A8.pptx,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SWIXLQNNEL.pptx,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JBH8TRDGWZ.pptx,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