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2K6R85RSF8.pptx,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CTA2IQSWH3.pptx,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62PTALPNG1.pptx,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26A4ERAUL5.pptx,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KY2Q0P1ATO.pptx,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VP34118NS2.pptx,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IF7D7YMAN5.pptx,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EN6EAFJP59.pptx,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23MWJ6GLWE.pptx,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6J1KK8O4Q8.pptx,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YX9F5WV3S0.pptx,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CBZRI5BAO6.pptx,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39YJ11G9J3.pptx,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814DSE0TTW.pptx,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NG8JIYU87F.pptx,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RBFDIMXSI0.pptx,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EBE9XA6LWB.pptx,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OBIO1E6JMN.pptx,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ZD5KFBPZ66.pptx,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XV86XQ4WN5.pptx,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9A0NX0UP7J.pptx,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53J48HVU2R.pptx,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Q9JIXBF9UG.pptx,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F593MYRDSQ.pptx,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KQ501O1OVX.pptx,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MQY3P7SAIG.pptx,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J5MXUY83UT.pptx,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VQZX43UGK4.pptx,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T91HRLGVQF.pptx,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TQATV1X6EF.pptx,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GHVD2VCIIW.pptx,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HHUBIPQ6J7.pptx,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JKXGL7EXXN.pptx,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3L41TTDTOW.pptx,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9UCQBJXJCE.pptx,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HQ8II1NOBB.pptx,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