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A0FFHZSTFX.pptx,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F2B1OV50NE.pptx,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U2XFHW6GN5.pptx,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L705H51DXV.pptx,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E9LZ7M232Q.pptx,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AGD86CQ2HL.pptx,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YTWL6MBIZ7.pptx,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53MY9L24G0.pptx,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E5X6V7MV0A.pptx,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MRT97TAGFV.pptx,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P1MSC0988L.pptx,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6I1A4S68QE.pptx,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D5QO7KLZPT.pptx,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1O8BS2HK6L.pptx,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747ZYKJ7D7.pptx,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J5RXZ3JX07.pptx,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KPHL5BF16D.pptx,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20P4020F7K.pptx,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IWUIBCFGTM.pptx,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F3PLHB5M1U.pptx,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LZYG2QLBU8.pptx,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VMWY0GFBQ6.pptx,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5B0YVLVF4I.pptx,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L1BEQVJCIK.pptx,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Y1I97JTBCS.pptx,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OTEALA5WMM.pptx,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5U3QLGFPKW.pptx,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JC9KRJSNLH.pptx,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