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99V6N55R9O.pptx,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F745KGO7C5.pptx,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HII1EBVKD7.pptx,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CMPMYUWBF7.pptx,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KD1MB33CWM.pptx,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78QWO6C3F7.pptx,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4RDWKXY96Y.pptx,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K5XQS06ZM3.pptx,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BB99OCC277.pptx,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5Y64DACWKJ.pptx,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M54O037U70.pptx,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POGTNHPITM.pptx,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CSA{T}, D2GWU9N1SX.pptx,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MHI1ARDJC8.pptx,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AR0RE3J0IW.pptx,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Z5XL3HJ3SC.pptx,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GI10TEJ2YZ.pptx,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HFRU15DI5W.pptx,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IK0L5V0I8V.pptx,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