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RJGC57D48X.pptx,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AZC9UD5CB5.pptx,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2O8VNOEZG1.pptx,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0ZAMWRQT2F.pptx,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3IT9QLHKW5.pptx,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MGWYBC3E91.pptx,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S0HOEYIXHN.pptx,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4MQFTC0XS2.pptx,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10C3UQTWC8.pptx,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BT05DL2LSJ.pptx,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JGBO4ERQZT.pptx,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DZ8MQYHRU8.pptx,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9Q92KL1B68.pptx,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ATW2QT0C3Y.pptx,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NLIWM3VG60.pptx,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CSA{6}, 07XWZ0GA48.pptx,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IL2TIOIBTI.pptx,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XHDWT3RHZX.pptx,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AOREEWS0WE.pptx,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BOVV64YBO4.pptx,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QVIFRLZ0AT.pptx,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1BF86L3HKH.pptx,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W6QLSRNZKP.pptx,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HQ03JKT6XB.pptx,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HV5H52WVC6.pptx,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OJ5800OSBT.pptx,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ZALU4CPNG5.pptx,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J36NWFM6DC.pptx,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QWTNW3LVUX.pptx,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C2HGW5LR2P.pptx,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CXYWHLMHJI.pptx,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RK3PAWLAGR.pptx,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C0CS333J9M.pptx,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427G9IVS5G.pptx,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ERP14ENQ7Q.pptx,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T9N7GKO4XC.pptx,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S9S5FNKS7Q.pptx,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BOMFHCMWRR.pptx,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054638RR3G.pptx,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K0A8G3KRRO.pptx,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8812F07H1S.pptx,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NRYLEEWOH5.pptx,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V976I1S8JB.pptx,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FD0CATI3UY.pptx,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Z0KV7DY5WW.pptx,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DRD10C6AVA.pptx,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Z4GZCZP3MI.pptx,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V9R2XVTUGS.pptx,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3UPFD2BJ3S.pptx,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57HTAZWIP5.pptx,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N192X8E98W.pptx,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