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KH5VPNFEMX.pptx,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KL848KHUAA.pptx,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NFT1UYK9JQ.pptx,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GMC2HARPSO.pptx,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QDA8L4I5UV.pptx,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8LXFN99GJF.pptx,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62KGMEAV1B.pptx,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D6WKUQBK9F.pptx,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X0O6QB42X4.pptx,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4UAKKDM3VI.pptx,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D2L8GRKL8Z.pptx,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0HP5K4IFHX.pptx,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JI4GLJ0MIT.pptx,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T9PHXH6Z6E.pptx,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JEDTRABQYD.pptx,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1KIXFR4M83.pptx,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JSRR6SYP0K.pptx,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LRQBSTHM4C.pptx,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JST9AQQPAR.pptx,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FA82R0E9GZ.pptx,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OGXDPGON01.pptx,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2FWB9A9922.pptx,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6KZ45HUNNJ.pptx,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RQBVQPCC7V.pptx,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7WNNETJATH.pptx,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O723L5V4XL.pptx,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9FPHYVUMXY.pptx,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8CNLU2WYZV.pptx,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FAXZAG5M7Q.pptx,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FRB7G55V2J.pptx,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1B30GMYU98.pptx,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I5J0U0ULCC.pptx,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HA5VIVQCJO.pptx,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I8CXLLK55O.pptx,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MSNYPBO6FN.pptx,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OGST0OTE7A.pptx,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T3RB7G2BFJ.pptx,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