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MDL2TEX3XO.pptx,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98XM9GXUSL.pptx,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21UJR98LS4.pptx,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I4V95TCQ9R.pptx,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E99GNZ3AM3.pptx,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200F7906ZY.pptx,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WKMLNJW44R.pptx,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37AAAV1SPC.pptx,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DZ9TZ93RWL.pptx,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ZLRHND7SMB.pptx,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6FUIV8VM96.pptx,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4A2QQZ7V2Q.pptx,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CSA{S}, FH49OO7IKY.pptx,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Y5DL8PI2AB.pptx,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TCZKLX1V9O.pptx,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F6PSAHR5QW.pptx,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METCVY2F73.pptx,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9UQ6LYOUVY.pptx,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P4OR8AV2N2.pptx,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7LOROGCT48.pptx,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55H0T2I1OP.pptx,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WYVI0WRPWR.pptx,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U0SXWZACMP.pptx,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QVMX9X749K.pptx,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