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Y7YVNEQ8BI.pptx,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9M8XWN83WS.pptx,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TP3QB7ZIK8.pptx,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CSYYVHWRPN.pptx,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0I4G0B2QCK.pptx,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27DX5PTSDE.pptx,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SZXNB6DSF9.pptx,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0XEAQI1KTX.pptx,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8FOVTY9HCE.pptx,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K97QYJSX6A.pptx,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