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J8FMBCT5LM.pptx,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G9HV9U8AK4.pptx,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SQSN7X7HWO.pptx,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40SSNSOUSR.pptx,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Q0RIIGTV74.pptx,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W1MNUMUIKB.pptx,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MEDL0BJXGS.pptx,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0S91GC1HDO.pptx,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32C3YK2GY0.pptx,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7WSRVONRD2.pptx,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8O37VNEJ02.pptx,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Q1KZQOSK6B.pptx,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03A5Z0SGLG.pptx,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AVDYPP7TZJ.pptx,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5JHWD850FQ.pptx,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CSA{E}, O8OMVS4V2Q.pptx,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