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XTBM2ZC5DC.pptx,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X31HFZBRF5.pptx,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O7YDX099H7.pptx,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9GFE6KE3NX.pptx,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N2GKJ38VWS.pptx,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A2BOOOR3IH.pptx,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PBOE9RCXP0.pptx,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STAO35DK4U.pptx,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35CJ6LH33K.pptx,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7P60Z59VRC.pptx,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PZBS7PMUOF.pptx,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RXY8E3OVGA.pptx,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QFUVSUHNSU.pptx,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PM2AHDP19Q.pptx,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H97MHR1QZJ.pptx,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OTALJZL57D.pptx,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K2F0UMH8YW.pptx,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