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AEF0SXMVBC.pptx,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RZX37LFB5P.pptx,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N6GD3WOEJY.pptx,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RVFMJNCC4B.pptx,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3XSCHAH2X4.pptx,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UYL3LWKYG2.pptx,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34JYZXGQLG.pptx,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N4OX4QQ9S0.pptx,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U3ZJY7BE6Z.pptx,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4FNOLTQ950.pptx,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4T4BNSOY0Y.pptx,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KPUTNR4TAV.pptx,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MV72YE5JUA.pptx,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2DY2U8X8XY.pptx,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38NXIYKZ1V.pptx,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YVNLB4KDPD.pptx,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FLHXA25M1U.pptx,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K1QG956V6L.pptx,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MIZORJ4QIF.pptx,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2K0LY11PF1.pptx,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SWA83I1KBV.pptx,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SFT0YWWMZN.pptx,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B7CP1FVV2J.pptx,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X4MCJ74AW6.pptx,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G7MS41OXZF.pptx,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CP5QA0UA0C.pptx,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V7IVP2UZ5N.pptx,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LO0JAK7GMY.pptx,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