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FOI5N203RP.pptx,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EK74EYIVEE.pptx,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3CJ4USSHDY.pptx,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TVX5LZR52N.pptx,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SIHN4M2OQM.pptx,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2WO3GWKNO6.pptx,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02ZKI1VSLQ.pptx,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T6L461V8MM.pptx,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AYAYVEZCKO.pptx,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