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2GNOEON4TP.pptx,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MP0R8SFARU.pptx,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MY68NHB0T9.pptx,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GYE52YJ388.pptx,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PE1ON0ZEWR.pptx,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WSXIWPIPH0.pptx,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0ZS56P33CH.pptx,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QDUXMX2VM3.pptx,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PPYC68IX26.pptx,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TN4EEG98CD.pptx,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N0M91IJB96.pptx,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ROLCQAGPWJ.pptx,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7BDWU1JCXH.pptx,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31YOW21XCF.pptx,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API0RTCQK7.pptx,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59B8O1Z0RF.pptx,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L4MUUJIPED.pptx,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5GPRWVD5KM.pptx,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2RFXZG68JV.pptx,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OXIVPUIXIH.pptx,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28I1TS5T3P.pptx,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1JXSS6V1JL.pptx,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QHNEQ7K5QN.pptx,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IXHZAOO98A.pptx,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EQ682IDBX3.pptx,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NXAOPC2TT5.pptx,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J14E5ZKPKD.pptx,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WB4YSVWZW5.pptx,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CCY9L7Q3LT.pptx,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STSXYNILP7.pptx,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TW8RCX2G3P.pptx,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HU5149RU60.pptx,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3LACKNEQV2.pptx,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L3X66DEZPU.pptx,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Z9YV0U5T7Z.pptx,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VISDPWB34Q.pptx,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GORIUXFMQR.pptx,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CQ92MIKSL4.pptx,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TX86GNI6MS.pptx,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VLB77K7YTV.pptx,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OXKLY0LMIB.pptx,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9D6LKE8AQI.pptx,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4J79244FOY.pptx,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2GZKBZ96ZR.pptx,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0NQE39UC0J.pptx,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0PUABD3F49.pptx,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G89KTIMXBS.pptx,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