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KTYF64Q8J3.pptx,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79IKID6AHI.pptx,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IZSVMEXZRF.pptx,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KOVLH1TC21.pptx,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SALYXDIFJ2.pptx,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9HTOKMIEYI.pptx,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P23FKHWXXY.pptx,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IAUG0VWZ33.pptx,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BHCGMVHP7O.pptx,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WQ21SH5T1X.pptx,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72TZG0R19I.pptx,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02WK9OGWFB.pptx,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BJUAVXMIA1.pptx,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9QKS9PHLWL.pptx,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N62Z6SDUE5.pptx,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Z5Y170FQAB.pptx,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WR4UZE0004.pptx,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IECJKE0OQO.pptx,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0KHOJ1I9H6.pptx,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SWW6QK8SPS.pptx,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J5BS6QN7R9.pptx,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BEU18K1KBJ.pptx,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FH2OE7NJQG.pptx,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FPWEQWLDRY.pptx,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Q90O2K0TET.pptx,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5AFLM1TH9Y.pptx,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GV652KW3G3.pptx,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PON1PDVT5B.pptx,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