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0JL7GKN4KJ.pptx,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8RL8JUXP47.pptx,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VU3N1V62QA.pptx,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SAOMYGYS9B.pptx,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FOSQQAE0FZ.pptx,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2Z41W4B850.pptx,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7DET037JZ7.pptx,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P630Y9ENE0.pptx,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M7E8ZB7P6R.pptx,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XY78TFORBD.pptx,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F0IW4WIG85.pptx,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0WC232O385.pptx,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0OAT6YA3UG.pptx,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IA2K8FV5OD.pptx,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PS41H3NW6T.pptx,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3I72WMIN0H.pptx,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CXITX8VQNJ.pptx,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A1K508JJKJ.pptx,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CQOI00WCWQ.pptx,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6XICCWCDWY.pptx,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UY2CLAAG8L.pptx,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ASL4SGA2GW.pptx,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5K6MN33IQ9.pptx,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3FFYDVP8JJ.pptx,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1ESLZ096ZK.pptx,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TFYH5NM4P0.pptx,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1J02UZTEJ0.pptx,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RIEU7JXEFE.pptx,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7RB5I65OSF.pptx,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L0SF7FYHRV.pptx,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7FNMYXTNGI.pptx,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4L349VX5DW.pptx,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