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YTUPZUS071.pptx,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364PL9JAB6.pptx,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VPGRF5AEE4.pptx,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OL3JWP2TZN.pptx,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NMFEV516XQ.pptx,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LW7KZHC4OT.pptx,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VD2DUABHVK.pptx,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IM5ADCJJTS.pptx,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WJ1OMW8VO0.pptx,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9ZLGJ9AGCE.pptx,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PQEV2RIUYK.pptx,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T5XDPLVYW5.pptx,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