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I1JWIEJR7X.pptx,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Q0SVCX75L4.pptx,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CSA{L}, 8Q9KRK4ZS8.pptx,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WFAUUTO3EK.pptx,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ZHPKIKOPJL.pptx,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MJ1YAX0RQ1.pptx,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XE9SBT0H9M.pptx,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7L3YK8WMHZ.pptx,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FFDO9N1UOE.pptx,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2W4CYB2G82.pptx,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QLJ64OJO80.pptx,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0Y7ZWUJIPI.pptx,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JUHB3UD23N.pptx,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25P8GSRZL8.pptx,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WNJ0KJIJI7.pptx,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IO8WN2U0XL.pptx,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CRR1WO9414.pptx,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LF16UM2AJU.pptx,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INRR542XBJ.pptx,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HIYMG0LVH8.pptx,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