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4N7P7QWRV4.pptx,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1DZ9MQMYFX.pptx,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29MXH4D964.pptx,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WSODVVHZAQ.pptx,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I3MTIXLV4P.pptx,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0BDKKI42F9.pptx,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E3OE0SNYSM.pptx,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DCIOJGPCE0.pptx,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54GHLRRNJC.pptx,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FBYFGJZSOM.pptx,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DXZZ48Z2HN.pptx,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5G8VFW1X7H.pptx,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46EVQZZ798.pptx,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9P15BNFVWV.pptx,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JOCP4EC7W5.pptx,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8P913J62RD.pptx,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4W8N8Z6OM6.pptx,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KYGIJSFE98.pptx,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4WUMB0EHLC.pptx,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BJ632FZJ2C.pptx,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IXHBJU9DWK.pptx,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DQVLQJHIDN.pptx,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SH1S4RLSWN.pptx,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PWUYTB8RQY.pptx,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AZ1NRQBI3N.pptx,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0RZYDMRH5G.pptx,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DSU17RC80M.pptx,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YTPIUXBDYT.pptx,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Y9G1VMJE97.pptx,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WJ914MCPOW.pptx,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E38DX7E19Q.pptx,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JC0LNSYUP6.pptx,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TMK0AY7FEM.pptx,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J3G50H4FPC.pptx,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2BMX9EAS9D.pptx,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FXNIUOD1ZJ.pptx,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NNPHLU7F3P.pptx,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630YX73LB7.pptx,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UK527CTYAJ.pptx,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KMU587X0Q9.pptx,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968LR7I1E4.pptx,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GMDESF850S.pptx,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DNZHUOH0EQ.pptx,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8YK2YOGRXW.pptx,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LYVHS4SAS1.pptx,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LLUAEFX0RA.pptx,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U3BAMDJNRP.pptx,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EFQ57IUGFI.pptx,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CLDZNECX7O.pptx,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M2SZV9ZX9R.pptx,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EUQ7D4MZPK.pptx,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RHTU2IMWV9.pptx,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R1CVM0AGEL.pptx,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7I0T4ZREOC.pptx,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