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VWNKZ3JCUV.pptx,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1RV9NYLH96.pptx,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OH4SQ8BO1T.pptx,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S761CH7N5G.pptx,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0C9G31SDXX.pptx,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9P8JINLCZE.pptx,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RUM5E4PZJW.pptx,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I227XRWPD4.pptx,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2VFALVL1UV.pptx,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8PKLCN01IK.pptx,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HWFXS7ZW1B.pptx,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11OMLOITLU.pptx,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ZUSK9U82TB.pptx,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8VTRVRWSD3.pptx,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