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87B8D3K7PA.pptx,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CSA{2}, DEDSO77H5E.pptx,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0L0O8H1AOK.pptx,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7EVU6787U3.pptx,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5YYKT2DD8U.pptx,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F6QIML6X35.pptx,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QCH3O8D302.pptx,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0INPVQ5BBI.pptx,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9V8QXYAHAA.pptx,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WA4HAB2GXQ.pptx,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O0F35F1J5T.pptx,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