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XKI6BB3EMW.pptx,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VQW4CN1MGN.pptx,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PQM1LBKDKY.pptx,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OS0KQ042RQ.pptx,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WBYDVUQYFV.pptx,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4IMQCL8XMI.pptx,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XX94CGVTXR.pptx,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FX6DX3ABIL.pptx,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D0040HJB8P.pptx,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8K2QGV25BJ.pptx,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KNDAUWIEEP.pptx,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5C7U5RO03H.pptx,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NSMHCNKKST.pptx,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MYB2ODWOBV.pptx,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R3HD7N26F8.pptx,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E7KBR47XUC.pptx,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