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ZABS0LEDGI.pptx,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0E6WH5ZO7G.pptx,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UEOYXSKR9E.pptx,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9RACPFFXGO.pptx,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XUKSDH6VD2.pptx,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PUR2K739WC.pptx,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3CPXR1BXDR.pptx,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S5XYMP8F3H.pptx,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F0U6DNJ0HA.pptx,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YFSWATSZMD.pptx,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4F29F2QWCF.pptx,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PL719SCXW7.pptx,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5BU709K2WJ.pptx,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BRFA3SAS6Y.pptx,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