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EY56NY9FI0.pptx,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RMKLGL3OW6.pptx,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7MIOV6DCQ0.pptx,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DXQ05LE1HD.pptx,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M4ELN47QLT.pptx,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4PN7MC4GY5.pptx,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7OZ457T234.pptx,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TTQCDW5FL8.pptx,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G7K925HUMH.pptx,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NXUVEBV63Z.pptx,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LPLWKDYC7B.pptx,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IZ3QQNRTOO.pptx,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QX5LHIMCEJ.pptx,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YMTBV8TMQZ.pptx,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5BSNBC1G2D.pptx,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I3VAGH37Z2.pptx,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QK3NUPYWTW.pptx,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XYQICA3SBM.pptx,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K6EPZ2CACY.pptx,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OJBOWBMWVK.pptx,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DWLH7F6TQZ.pptx,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TKEYMR4KJT.pptx,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BE9TZIW2D8.pptx,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IXGWRA7WAG.pptx,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SZ8NAICMFT.pptx,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AM47JN0CC1.pptx,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HBPVDU6D0Q.pptx,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1W8MKGSH18.pptx,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3GL5SB15I5.pptx,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H2LGQQR9CN.pptx,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MS5S8GE9OE.pptx,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UEXRZ20Z0S.pptx,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UCAH6CSSGC.pptx,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QSA414FB6T.pptx,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TN0NNJL8SY.pptx,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