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KWDKSJ32OZ.pptx,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VR76M6T857.pptx,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T2KKRY9OET.pptx,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T2BX3DZBA7.pptx,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4QX9J8CEN1.pptx,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ZQWJWBDNE6.pptx,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SR0HAQIN5S.pptx,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OZ404JYXCG.pptx,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A50MRV5INU.pptx,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9UI2PT38KY.pptx,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K5L25723RE.pptx,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UW50L66Q7Y.pptx,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I70MLA3U7G.pptx,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C2CAR8QR56.pptx,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C1LK6H4EOQ.pptx,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ICUUYHIV57.pptx,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2X336JIH93.pptx,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7U1CZQ26G8.pptx,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MJT4LNOAVL.pptx,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ADPF5AG32C.pptx,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P6BUNAIBVJ.pptx,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9Q9TTRZCQY.pptx,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IK7TYK19XD.pptx,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