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RPFD1STTIE.pptx,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H83YJE73DM.pptx,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RAAMSPS6HN.pptx,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C6J9M3EUFZ.pptx,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3NE174WXK8.pptx,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S7V3PUK5ZU.pptx,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PMZJSZV6LY.pptx,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HCEIGJNX0J.pptx,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REVWPOEOH6.pptx,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5XF83KK2S9.pptx,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IKWA1JMG3B.pptx,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G106VUD726.pptx,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IAQ4OVIR6Y.pptx,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5EXMK7MC8D.pptx,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C5VCKS6VMM.pptx,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UVU39NCSMG.pptx,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EP1JSX2BGH.pptx,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9EADOXE4B0.pptx,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MHHKRSBDYL.pptx,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4744SSL495.pptx,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M8IGSFZB4K.pptx,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C9B08P9Q58.pptx,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FLHW3478R8.pptx,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835YAQCD3T.pptx,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4VUWHKWND4.pptx,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MBZ9MZUFXJ.pptx,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V9YCFW44YF.pptx,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RCLG8EWZUE.pptx,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CT51NV3EYW.pptx,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VBGC1N7Q95.pptx,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7GMPDZZ42J.pptx,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EI9G1QABEL.pptx,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9THZAUJ9RJ.pptx,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7I1UNDSX5M.pptx,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EMPVU94H3U.pptx,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6KT032FB4T.pptx,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01616CWNM6.pptx,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DF6FI7N2H9.pptx,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6BOUIB9EKY.pptx,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FD0WH56BML.pptx,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