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S6ICAHE22L.pptx,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SXCVTBC9N6.pptx,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4OYEXVCP4Z.pptx,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D5XTO7G6UU.pptx,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ER5312LG5P.pptx,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A4AJCC6SCE.pptx,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YLL1W3RRT3.pptx,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XSMHZQTGZ5.pptx,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JWIEEJFYE0.pptx,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59GD8BXXF8.pptx,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M9ZSPVMHLW.pptx,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KJS3TCEN8R.pptx,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AWJ9J0GNZ8.pptx,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NTLHFR8BE4.pptx,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FT68I3WESE.pptx,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ET640GPO3X.pptx,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QWVPJK6G1F.pptx,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12DYPK7PZI.pptx,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OZQFNAP3X8.pptx,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KX86616C03.pptx,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DVG1JRE0J0.pptx,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2J12BSP09E.pptx,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SM425LQDAI.pptx,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WUHKUTNVK6.pptx,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8RVQA1NUQM.pptx,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G3M3WYPBUZ.pptx,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8AOFA632XL.pptx,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FFFHIT3HE5.pptx,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EEVNNPVTXR.pptx,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XCQ7W0NGUK.pptx,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