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0Y0RCHZ5SL.pptx,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2CLHP1KV91.pptx,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4HQ77M4Y4D.pptx,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CPH2XFNSRT.pptx,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4K1NV9ZS36.pptx,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CSA{R}, CQ9SSMV2Y8.pptx,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U7B1W8ZHSJ.pptx,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