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XXTV01UTPZ.pptx,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6T01Y1040Y.pptx,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KK8MVM8GBU.pptx,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IERWEARB4W.pptx,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C9DMB2MOZ1.pptx,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41CV2NIUG8.pptx,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L8N8NZ6RE0.pptx,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63ZADZFFXY.pptx,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3WI7RIZVPR.pptx,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ZVDBBXUQO6.pptx,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VPCE1K83QY.pptx,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3U7Z26365W.pptx,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65UVYOXH1R.pptx,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3XUDCA52NM.pptx,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JJUG6JM3JW.pptx,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VVDCQ4MLU7.pptx,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TV82GGI8TW.pptx,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CHXVVAZSL4.pptx,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3PUF5Y4BJ3.pptx,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