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WCBY8LT9MX.pptx,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4TW1IT3Z9M.pptx,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BHW11NH4X0.pptx,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RDQDUW2O2G.pptx,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FHOH4XG1M3.pptx,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UUSEWQU3WJ.pptx,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GKL6NRZV5W.pptx,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P01ENAWO3N.pptx,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YQFHTV7O5H.pptx,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Z38HEPIQ8H.pptx,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ASPDHGE9MT.pptx,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C9LT8N9LAP.pptx,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DKN9FN3AGY.pptx,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EXBRULTLWK.pptx,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OV9K1CTLQD.pptx,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AYZSNB3CE9.pptx,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GH51X3JY7Y.pptx,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XP0TLHASQO.pptx,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3XC9DU2Z42.pptx,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ZZT3XDL9G4.pptx,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RHC1Y13KHH.pptx,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DDMP82IDX2.pptx,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FEAU2WFJB2.pptx,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GF2XDMZDSW.pptx,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GV1G2C09XP.pptx,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7AESMJABP8.pptx,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GE9FGURL1W.pptx,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9MHQS231AF.pptx,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R1X4GSF1XW.pptx,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UK8H9MS4WR.pptx,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6XJVGPR7N0.pptx,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