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4OM3VAKP38.pptx,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CSA{P}, Z934H1W6KF.pptx,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EPAU4POWJL.pptx,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03QIQ263ZY.pptx,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IK5Y992XSG.pptx,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94UADH14UJ.pptx,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NEBTWJQIBZ.pptx,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LJV7LDRYUE.pptx,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C5OJZ4B1VN.pptx,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EDB75B5APT.pptx,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4646CUYRZL.pptx,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AQI80A1PA3.pptx,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NMH8C1PTR2.pptx,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NQMBGKH5FN.pptx,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BCWEAXLF9N.pptx,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5CMIMO6HJC.pptx,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K29YN4D7XT.pptx,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TL7HR8SNI4.pptx,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TG8N69J6VP.pptx,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A5ARZDDLSU.pptx,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Z89U3O5SOS.pptx,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B20SIAKXO1.pptx,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T44XY58XRA.pptx,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V36I1P8XVH.pptx,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39GMQ9SIDB.pptx,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43CEO1W89F.pptx,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T03GF7XI7P.pptx,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B1G5S8KNY3.pptx,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G0S8G9U2L9.pptx,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2PF238B132.pptx,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IP46PBLGJ2.pptx,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Y5UAY3OAJI.pptx,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YD46D6EAF1.pptx,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943GE51NS7.pptx,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BWVJC6T8CG.pptx,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KSL0UA9QFI.pptx,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9ESULN7L8F.pptx,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EBUXGVGOBY.pptx,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