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JYGD5ADYCM.pptx,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84ZM8NSWB4.pptx,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XYW1T4MV1Y.pptx,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GN20H9PUH1.pptx,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J592F0HAL5.pptx,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KEOENBWR7P.pptx,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F81JW74U8N.pptx,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S6Z105R723.pptx,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HAPOEDRKZU.pptx,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EBRZA0C7Z6.pptx,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7RWZSSRFOV.pptx,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JEVEVN5QSJ.pptx,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3M21TBRXO8.pptx,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AM4KRCWD0Z.pptx,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Y6OEX0VUSQ.pptx,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IY9VN31Z8O.pptx,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S9LAS2SZ3C.pptx,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Y6JDTCTG7Q.pptx,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5BTQMXHJA3.pptx,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4FHM68DK72.pptx,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ATROAR756Q.pptx,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FJM711OLE7.pptx,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57H517A2TN.pptx,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NLFVP9XUA8.pptx,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20EZBCOTEE.pptx,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AYISOJ7TZT.pptx,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V5J1VY3JC8.pptx,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8TMSF3O9K3.pptx,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U19SJVOW5I.pptx,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EJSGN2FIIN.pptx,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POHBWWA1VF.pptx,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2PPQJ0IU73.pptx,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OC843O1HA9.pptx,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PUXY3NF110.pptx,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YR09YQ5FLZ.pptx,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8J86T49YCU.pptx,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FMMMW98OC3.pptx,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42K2L75SO9.pptx,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CDLBX7509Q.pptx,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