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5M5XAG02ZA.pptx,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025Q36O5ZR.pptx,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0RQHRXXXN1.pptx,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AD77ZDYX6S.pptx,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HLLBU376NL.pptx,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DE8PIL6XWA.pptx,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67HK1TU298.pptx,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5W7J2B1YFR.pptx,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QL3C42UJ5J.pptx,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VNIW5BGZG0.pptx,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J5SHYISXFB.pptx,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HYBY5IWRBE.pptx,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S3NUAISJ80.pptx,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IES963TX1M.pptx,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VORHZV4953.pptx,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VOINGQC2HK.pptx,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H5JZESOTN2.pptx,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56FNGMEQR9.pptx,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T4CHEBBACV.pptx,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GYJB5V3F4V.pptx,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EM3SMGOS2S.pptx,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H6D1XYBTM6.pptx,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NKJP0XW3AJ.pptx,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9F5PFSS5FK.pptx,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AWRCQAI59T.pptx,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8NPA8Y2BWC.pptx,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JMKGO914BW.pptx,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GKDFLZGIYM.pptx,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PQTKG088YD.pptx,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PFY7MF5YP6.pptx,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4IW36UM7TP.pptx,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