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E92ENZI77O.pptx,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69YF9LLFGV.pptx,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YPYD03VYBW.pptx,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APBC3VJVGD.pptx,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3OT53HPER2.pptx,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E70FD52YAC.pptx,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DNCQOGND74.pptx,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0DPUEDQL57.pptx,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H8G3GYXCPH.pptx,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U0NM9OHP3L.pptx,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2IQO1PP9TW.pptx,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BDFQYII8PF.pptx,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HH8B13CDYF.pptx,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9S1SLSCJOA.pptx,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A84GPATTXI.pptx,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KENOQL01JO.pptx,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8U45SF7GSY.pptx,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ALZWRNBIRS.pptx,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FQVSKCFPBT.pptx,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UKAI4CMOGG.pptx,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O8M3HCW7VZ.pptx,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VQFR80WO8C.pptx,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OGHBD73G3K.pptx,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3E365CHCB0.pptx,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ZTCT2JVVL9.pptx,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UQZ7KOI2L7.pptx,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DLMT8IMTSM.pptx,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CAV4ZLG2JL.pptx,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2U461SM3CH.pptx,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1SQ3X34H7H.pptx,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X9Z607MYJC.pptx,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XDDW19AQ5W.pptx,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122YRUXVNH.pptx,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IUV43D3CUC.pptx,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OO1211BVJ6.pptx,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MZIIOP0TNL.pptx,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07EQNH85UZ.pptx,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