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8VLQ1W3MJB.pptx,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FXYDHPHF8F.pptx,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V9UOWDXAUT.pptx,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1P5IS706TP.pptx,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FHNJ3TLDYD.pptx,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TT1005EY7E.pptx,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KA10V6LEE2.pptx,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JOLSUH6GBA.pptx,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NNIULHUEY5.pptx,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KT2TDRL5OG.pptx,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KEOU6AQMCU.pptx,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DQ0G7NA20Q.pptx,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VNHWE32098.pptx,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Q3BTMFXY9F.pptx,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HYF9R96VHR.pptx,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T5K6KTI9S1.pptx,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ZCJ5LA2TT0.pptx,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YI33UT838M.pptx,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NG7NM59GGM.pptx,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DWIZB9GWO7.pptx,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GXEJR7ID0A.pptx,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WQYZNLF22Z.pptx,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DM4KLIEFQS.pptx,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VWKJSZSU4Q.pptx,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