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JL9DPZICJY.pptx,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YJW0MG1BXT.pptx,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IC435ZQH7K.pptx,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X8XDRBBP92.pptx,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N4VWD9XRDE.pptx,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WB6L3QY94D.pptx,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9B60Q3GDVJ.pptx,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A2B4WTAJ0J.pptx,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LXVX2AJAKN.pptx,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GJW8NHY7T5.pptx,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GHL09VQKZ8.pptx,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A8M0SOKBX0.pptx,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D00URJPDXG.pptx,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TC8ILZN111.pptx,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RTMZ8W7QFT.pptx,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