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2TS3B8RYT7.pptx,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UDYLND5XUM.pptx,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M8F9K6ZEU6.pptx,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0INSKDHBVH.pptx,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CZAVR0DMN6.pptx,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KQWMR0X89E.pptx,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TTH6SJ2IVG.pptx,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2SRAUOCYK4.pptx,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HCO4H4N84Z.pptx,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YLHJVRA1H2.pptx,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YCKLHL3N6I.pptx,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0MY8KHYP59.pptx,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XMOV0541CT.pptx,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TYERC393KV.pptx,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5CFZNBI1U8.pptx,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RRG6CCJZL3.pptx,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9O656X6LW5.pptx,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N7K0NYHYPF.pptx,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L2QXEEPB63.pptx,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B86V1C2OQJ.pptx,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7OA0PURCF9.pptx,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P8SADWC655.pptx,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9ATXT1AJ62.pptx,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HYS2DSFH16.pptx,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KLP6JZ8ZMG.pptx,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HN6PV8AM70.pptx,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QQIITAZNH9.pptx,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6ZXJWBCR3G.pptx,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1QRNSY2EB5.pptx,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E960JZ8WBL.pptx,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7N3VRZFSK6.pptx,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