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6KLITWU01H.pptx,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V78BENOVPH.pptx,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M224UUMHWB.pptx,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MOGIPB9QPF.pptx,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HNLC1785AR.pptx,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KK0JWWM1TE.pptx,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0SWXJLF87L.pptx,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B56B9VB9N3.pptx,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Y77RCYNYTV.pptx,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DEGV2K04RS.pptx,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IV1C5DZ2ME.pptx,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UFU19NPZ29.pptx,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H8PQINDJWI.pptx,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5ALCL1TZMY.pptx,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GSDEB4TNCX.pptx,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Y4HR2WK3D8.pptx,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XQW5KQ7PYT.pptx,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G08ND0HDWY.pptx,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X7AKHD7VN6.pptx,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Q5835KC3E3.pptx,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Z8CQSSA6QY.pptx,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JF6LNT2WPC.pptx,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PJZ1YTOP2V.pptx,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ID630PBLMH.pptx,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9KGJSD0SBZ.pptx,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Q9W4SO9PGM.pptx,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3NPSCOXR4N.pptx,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CFP96TMCVH.pptx,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P4X4E5UCV8.pptx,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5KINW74ABS.pptx,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89OT9SHEGP.pptx,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SE5XY6ULQK.pptx,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FLZ1WYZHEA.pptx,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9VVAPJNYSZ.pptx,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MEE29ZPWRX.pptx,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