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TLH3PJOLNS.pptx,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ZPRHXIS0V6.pptx,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C2WPJ5VOKY.pptx,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CB6HSC4V6S.pptx,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CREG7PCA3Y.pptx,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UR1PLD0SF3.pptx,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4GWY9775SW.pptx,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ESMG624D82.pptx,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DIDRGB5C19.pptx,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73V73FR6BC.pptx,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PE6DL4FJOF.pptx,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6QBXJRIHAV.pptx,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CU9CS0C04C.pptx,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4JN3BMLQMO.pptx,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VPGUU1LO1W.pptx,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TIIZGCXQVT.pptx,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CSA{F}, N5MM8PA6MM.pptx,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IIA462D70L.pptx,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VXUOVB0K4M.pptx,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XTA2717BR3.pptx,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D1DIM377LG.pptx,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YR232XG49Z.pptx,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ARCBVF8OA3.pptx,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DO8DCI5HHE.pptx,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5S5NAPBF2L.pptx,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S6O7UQVQAJ.pptx,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TJFHZPJPU8.pptx,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5VXQIOD3IA.pptx,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BGE2F1SAN4.pptx,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ZGZ608OJLC.pptx,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H4GC4HY3RB.pptx,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V6LFJG1L1B.pptx,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9LH11EZPQ6.pptx,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ERAVDOR2M7.pptx,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XN4MUG7JPQ.pptx,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W3U5SAJNCA.pptx,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XWBCPZGXDF.pptx,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U0S7JHS83B.pptx,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KHCH83B4TX.pptx,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QCVRU0Y1DR.pptx,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VGIES7UDG2.pptx,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ZKM88WBPUP.pptx,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75H3T341NP.pptx,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CERNNJKQG1.pptx,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K3P78K5930.pptx,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