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XVZW4ERI9H.pptx,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36EKWNWJMG.pptx,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68A9ONI2CC.pptx,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A9I13MZ2Z6.pptx,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F65TTA6751.pptx,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ZXTCKLE3I2.pptx,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9JXVPVMG86.pptx,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IKTL0PXOE7.pptx,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FP04KIFPF4.pptx,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Z59IZLELSM.pptx,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37CGVB0PW4.pptx,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V6OCG6CU4B.pptx,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RJ758BVEDM.pptx,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5JFURAMMAR.pptx,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3DPYUXVWSX.pptx,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OP2KSD2FJ3.pptx,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EU176SOJ3R.pptx,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SA4BK4ES7Y.pptx,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WSDJR3PPCD.pptx,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OM2N4TG6O5.pptx,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6L9222DCDW.pptx,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EOH1SGCTQG.pptx,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Y4O7NGJNY3.pptx,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GZI527HHTI.pptx,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WB44BDSKHO.pptx,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SGO23V321B.pptx,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BJJXEHF2MA.pptx,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V0XEDLQG8E.pptx,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5ZTDTFN1VU.pptx,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0D3QEDOBN7.pptx,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QMVHS2LZVR.pptx,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4XZQOOH9KE.pptx,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3D8SAU417B.pptx,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O5359QP9OD.pptx,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919AWJ34FF.pptx,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JDHKSDF57M.pptx,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UDSUBSRM3E.pptx,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6D4RB73024.pptx,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KOUQTZE2HV.pptx,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71PE0AD4BL.pptx,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MWWQC45RRC.pptx,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9ZKR2AE5HN.pptx,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EE5IEUUAKB.pptx,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UJWMRNMFQG.pptx,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Z1VVQFJVDJ.pptx,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