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ZAHU8ZATF2.pptx,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ZK3ZQITN0V.pptx,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BJY79WMZ3J.pptx,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KMBDI8PL77.pptx,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635WEO0N3W.pptx,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J6X37YYQ7O.pptx,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NWJFT2DY2J.pptx,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M7556HHPDW.pptx,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KSCSUI4TG8.pptx,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JSZ6E3FX0Y.pptx,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TA56VMDVFE.pptx,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G22WYUAIC3.pptx,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4AS6V90LIZ.pptx,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NIWG57Q4YU.pptx,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