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QWL75OM6VB.pptx,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1U3VTTKMNZ.pptx,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ZA2NS8VA2L.pptx,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EXEGEEOFS6.pptx,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NIJI0U79G1.pptx,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C29LJDXWQZ.pptx,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E50JWKC9PA.pptx,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LCWJO83MUD.pptx,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2QET8E0RO4.pptx,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C7U633JZFH.pptx,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AFF5MUFA9V.pptx,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1LHL0QNSRV.pptx,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SOFEEGUNA3.pptx,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4TUIPYIUFB.pptx,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HHPOG6EE4T.pptx,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LNO20KC4MZ.pptx,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7DIN5QM35X.pptx,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5IIY69RSN6.pptx,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RBUNHO023S.pptx,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TEZ28QSSYN.pptx,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