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SV1DPOPJG6.pptx,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84VVCPIKV4.pptx,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F2WNGW74L2.pptx,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2PLSQ6068I.pptx,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EBNQ8PHKHF.pptx,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QACSSPVW4E.pptx,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NN7Y4WMKO7.pptx,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7PZ4SHFL8J.pptx,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GTSMSAD5M3.pptx,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XZLYBJ5WYM.pptx,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A4R1O3ORHD.pptx,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LBNFN39ULX.pptx,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GH0CZZHGIZ.pptx,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8T6U24GRMD.pptx,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XE3484VYG7.pptx,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6WCGRG5ZNM.pptx,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25O7YNO81C.pptx,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U7D7SVTGDF.pptx,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I0DNVYB7YV.pptx,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Y64D8ZE88V.pptx,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4YCGRX3XIO.pptx,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XU4G1861IM.pptx,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6M2Z11B5OS.pptx,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28FL4EKYRV.pptx,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CNH6ZZ33EA.pptx,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WNAXSA73OA.pptx,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5CYQK5EOE5.pptx,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0Y3DF6MWTS.pptx,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P0FMU8IG1J.pptx,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IT1JG7X6Q6.pptx,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