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A4I5N4TUQN.pptx,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33637GI09T.pptx,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HNUPGF4GWZ.pptx,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ZHF5NQPT6O.pptx,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OY1G6KO2R8.pptx,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855B263WUB.pptx,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61Y7R7SNI0.pptx,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A2JYTX1RLN.pptx,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D5H5RDQAJA.pptx,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Z84Z4S1N7O.pptx,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55D137H8L0.pptx,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G6H3ETJ8SB.pptx,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AG3XIKU4ZS.pptx,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KG78IDOU79.pptx,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QG6UZX0KHR.pptx,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C4VDA7JFYY.pptx,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H2V9F6YHOL.pptx,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M2BHK6UEUX.pptx,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04RDSFTIBU.pptx,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UPSP2KZYB2.pptx,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LNQDDWUE74.pptx,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G1GVJNNS4D.pptx,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KUY3HG6QJ5.pptx,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U0B48M6UCZ.pptx,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7SK2OKZCEC.pptx,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FB8C5DMFQF.pptx,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Y4Y9OEC4NJ.pptx,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JHNVF7ZEYE.pptx,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G38DH9MAZA.pptx,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V7HUUL0U1T.pptx,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NMFY957H8U.pptx,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5R1FTE38RE.pptx,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NW30H1I17Q.pptx,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YCV2O7UDT9.pptx,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PP0F3TN6IP.pptx,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BLUPST5I1N.pptx,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ELWX8LJENM.pptx,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3S711ANR7Y.pptx,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JRVE6HZD4U.pptx,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RN3638UNX1.pptx,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4FLRAYZXUK.pptx,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NQHWUOOYDQ.pptx,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IOJQGOYZ7P.pptx,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2V87W3PPIG.pptx,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NSKQY0BJCT.pptx,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6RCP215CC7.pptx,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933FLRTKUF.pptx,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UZ6CCZKDQB.pptx,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5TT29T99AI.pptx,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Z2WSK1K8C2.pptx,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ETM7GRLY2T.pptx,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YFKVE61139.pptx,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K1JNY47IW5.pptx,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YT89OOALZ9.pptx,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