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6Z2OTN3QR9.pptx,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2VS0RKIGAC.pptx,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N8L2AP9BBZ.pptx,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YL17XZJ9KO.pptx,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YL6LTQMXSV.pptx,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4BZBT0ZRIF.pptx,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H7CSX864K1.pptx,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HSV4N9EB1L.pptx,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VD1XBA20BB.pptx,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G01P8XKS44.pptx,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4UBIVDRG67.pptx,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S3X9PW23VC.pptx,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AV9L0W2TYY.pptx,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9ZGTRVB4ZW.pptx,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C6OCT2CRXC.pptx,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PTCPCW5ZKE.pptx,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LWPJUCWCBV.pptx,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SUAAQF703Z.pptx,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Y7JQ0DVLFC.pptx,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F86GU178D7.pptx,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