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7R9CTFBCRC.pptx,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BER8XT349G.pptx,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DQQHNN3W60.pptx,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F9K1YCJ0KL.pptx,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HFFGO4S1XF.pptx,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5W7G09ERSH.pptx,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F10N4V3ITM.pptx,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U5O7ZA91R9.pptx,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AQNX13YII7.pptx,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ZZ9V9LT06H.pptx,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PL9YV8C90J.pptx,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XXXULZ6OAW.pptx,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LVHFRW8ZMJ.pptx,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580K6Q5V09.pptx,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HI646KE9Z2.pptx,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C0VVK1LRBM.pptx,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17FZXXRMKX.pptx,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L17HO8DE8E.pptx,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6L382TQP6U.pptx,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JGV2K4SMWT.pptx,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45XFDK3WNJ.pptx,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LB9AL54YKU.pptx,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FRBCB1W4T1.pptx,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RW4WLW3CSV.pptx,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ER5OM72RZ7.pptx,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9G3QVD63MY.pptx,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RUX0OH65WZ.pptx,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TFW7B77P32.pptx,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2UFJYKQQI2.pptx,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QTJK3JGDJM.pptx,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DN2ZWGQR2R.pptx,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X1UN6369VV.pptx,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C4VH2CJHCP.pptx,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XGRQ26NY96.pptx,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WLEO2MCAN5.pptx,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DA5FKVSHRJ.pptx,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AVEG9JEJJM.pptx,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LPY89OINE0.pptx,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