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9BBGQQ3V57.pptx,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2Z6DAI4V1I.pptx,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5WAC8JPRAY.pptx,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GU6HZ5AHU3.pptx,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KQFW0V6RIM.pptx,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UAQ6E3MIGI.pptx,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VBYZH7RJB9.pptx,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XHH2FGSHXS.pptx,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FOM93VWS8Y.pptx,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