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RHDQE35LKI.pptx,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KXULU374CJ.pptx,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E3XTLQ9AYE.pptx,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L4I6ZQ5LX1.pptx,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K818IQGHT3.pptx,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ES8Z5T76RV.pptx,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53SG4E8WBQ.pptx,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JJZNEMG0W6.pptx,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2S60DDQHEN.pptx,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SYIJHRUNXP.pptx,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JWT5Q8U7T6.pptx,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9MKUP1WLEE.pptx,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373ZUYHI1L.pptx,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TZX5SANZ7P.pptx,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VGZ952YPN9.pptx,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CA4HSFYO9K.pptx,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H1G8C8O6TC.pptx,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1NO0LZ13FS.pptx,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3GQUM5SNWQ.pptx,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V6O7MQ4JIX.pptx,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CSA{6}, B7ASMRTIQH.pptx,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9B8DBS8QMC.pptx,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UPE9NH2YB4.pptx,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WDXZTTZH6D.pptx,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ODDGWKVY75.pptx,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EMVVLYUTHD.pptx,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I3GNFOF9G3.pptx,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G7AXVYO93R.pptx,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K7JWE3ZOS7.pptx,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82TC5B877T.pptx,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93SXIU3VR0.pptx,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RYFC9D9ZZL.pptx,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JBF651T9IZ.pptx,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FT9D2JKLJS.pptx,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LPE1DCO5PD.pptx,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X0A1CJBW6G.pptx,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RPHXDCOSYI.pptx,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WCYORRAIYC.pptx,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ZB0MV05RAR.pptx,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UYVBV1ML5B.pptx,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YY8QV39VIT.pptx,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USZLK86AOG.pptx,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CJMGAJ6702.pptx,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